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61" r:id="rId2"/>
    <p:sldId id="257" r:id="rId3"/>
    <p:sldId id="264" r:id="rId4"/>
    <p:sldId id="266" r:id="rId5"/>
    <p:sldId id="265" r:id="rId6"/>
    <p:sldId id="262" r:id="rId7"/>
    <p:sldId id="263" r:id="rId8"/>
  </p:sldIdLst>
  <p:sldSz cx="12192000" cy="6858000"/>
  <p:notesSz cx="6858000" cy="9144000"/>
  <p:defaultTextStyle>
    <a:defPPr rtl="0"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06" autoAdjust="0"/>
  </p:normalViewPr>
  <p:slideViewPr>
    <p:cSldViewPr snapToGrid="0">
      <p:cViewPr varScale="1">
        <p:scale>
          <a:sx n="83" d="100"/>
          <a:sy n="83" d="100"/>
        </p:scale>
        <p:origin x="686" y="10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0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1A6FE20-6B29-4AAD-B908-06C5859EAFE5}" type="datetime1">
              <a:rPr lang="tr-TR" smtClean="0"/>
              <a:t>9.10.2023</a:t>
            </a:fld>
            <a:endParaRPr lang="tr-TR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1CAE16B-A792-4401-8DAA-67B986E5EE7E}" type="datetime1">
              <a:rPr lang="tr-TR" noProof="0" smtClean="0"/>
              <a:t>9.10.2023</a:t>
            </a:fld>
            <a:endParaRPr lang="tr-TR" noProof="0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 dirty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869989-EB00-4EE7-BCB5-25BDC5BB29F8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tr-TR" smtClean="0"/>
              <a:t>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979255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tr-TR" smtClean="0"/>
              <a:t>2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tr-TR" smtClean="0"/>
              <a:t>3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3862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tr-TR" smtClean="0"/>
              <a:t>4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69999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tr-TR" smtClean="0"/>
              <a:t>5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30089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tr-TR" smtClean="0"/>
              <a:t>6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56204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Düz Bağlayıcı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Düz Bağlayıcı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Düz Bağlayıcı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Düz Bağlayıcı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Düz Bağlayıcı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Düz Bağlayıcı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Düz Bağlayıcı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Düz Bağlayıcı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Düz Bağlayıcı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Düz Bağlayıcı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Düz Bağlayıcı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Düz Bağlayıcı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Düz Bağlayıcı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Düz Bağlayıcı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Düz Bağlayıcı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Düz Bağlayıcı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Düz Bağlayıcı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Düz Bağlayıcı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Düz Bağlayıcı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Düz Bağlayıcı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Düz Bağlayıcı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Düz Bağlayıcı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Düz Bağlayıcı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Düz Bağlayıcı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Düz Bağlayıcı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Düz Bağlayıcı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Düz Bağlayıcı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Düz Bağlayıcı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Düz Bağlayıcı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Düz Bağlayıcı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Düz Bağlayıcı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Düz Bağlayıcı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Düz Bağlayıcı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Düz Bağlayıcı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Düz Bağlayıcı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Düz Bağlayıcı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Düz Bağlayıcı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Düz Bağlayıcı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Düz Bağlayıcı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Düz Bağlayıcı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Düz Bağlayıcı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Düz Bağlayıcı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Düz Bağlayıcı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Düz Bağlayıcı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Düz Bağlayıcı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Düz Bağlayıcı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r-TR" noProof="0"/>
              <a:t>Asıl alt başlık stilini düzenlemek için tıklayın</a:t>
            </a:r>
            <a:endParaRPr lang="tr-TR" noProof="0" dirty="0"/>
          </a:p>
        </p:txBody>
      </p:sp>
      <p:cxnSp>
        <p:nvCxnSpPr>
          <p:cNvPr id="58" name="Düz Bağlayıcı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F96638-FC1D-464E-8AEE-10ECB2C98B32}" type="datetime1">
              <a:rPr lang="tr-TR" noProof="0" smtClean="0"/>
              <a:t>9.10.2023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2217C8-3645-4914-A5E0-B31866D8B7CD}" type="datetime1">
              <a:rPr lang="tr-TR" noProof="0" smtClean="0"/>
              <a:t>9.10.2023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E775C3-19A8-4781-9C99-8E2623D9DB5A}" type="datetime1">
              <a:rPr lang="tr-TR" noProof="0" smtClean="0"/>
              <a:t>9.10.2023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Düz Bağlayıcı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Düz Bağlayıcı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Düz Bağlayıcı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Düz Bağlayıcı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Düz Bağlayıcı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Düz Bağlayıcı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Düz Bağlayıcı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Düz Bağlayıcı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Düz Bağlayıcı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Düz Bağlayıcı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Düz Bağlayıcı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Düz Bağlayıcı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Düz Bağlayıcı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Düz Bağlayıcı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Düz Bağlayıcı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Düz Bağlayıcı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Düz Bağlayıcı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Düz Bağlayıcı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Düz Bağlayıcı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Düz Bağlayıcı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Düz Bağlayıcı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Düz Bağlayıcı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Düz Bağlayıcı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Düz Bağlayıcı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Düz Bağlayıcı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Düz Bağlayıcı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Düz Bağlayıcı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Düz Bağlayıcı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Düz Bağlayıcı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Düz Bağlayıcı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Düz Bağlayıcı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Düz Bağlayıcı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Düz Bağlayıcı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Düz Bağlayıcı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Düz Bağlayıcı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Düz Bağlayıcı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Düz Bağlayıcı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Düz Bağlayıcı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Düz Bağlayıcı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Düz Bağlayıcı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Düz Bağlayıcı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Düz Bağlayıcı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Düz Bağlayıcı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Düz Bağlayıcı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Düz Bağlayıcı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Düz Bağlayıcı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cxnSp>
        <p:nvCxnSpPr>
          <p:cNvPr id="58" name="Düz Bağlayıcı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6E8099-91A2-4480-AA38-D429DA4DFE01}" type="datetime1">
              <a:rPr lang="tr-TR" noProof="0" smtClean="0"/>
              <a:t>9.10.2023</a:t>
            </a:fld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6CBFD9-EC20-4370-9A1E-1280A2324F49}" type="datetime1">
              <a:rPr lang="tr-TR" noProof="0" smtClean="0"/>
              <a:t>9.10.2023</a:t>
            </a:fld>
            <a:endParaRPr lang="tr-TR" noProof="0" dirty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3" name="Tarih Yer Tutucus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1D1325-2B19-4778-BD3B-CAC0A3DA1900}" type="datetime1">
              <a:rPr lang="tr-TR" noProof="0" smtClean="0"/>
              <a:t>9.10.2023</a:t>
            </a:fld>
            <a:endParaRPr lang="tr-TR" noProof="0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Düz Bağlayıcı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Düz Bağlayıcı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Düz Bağlayıcı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Düz Bağlayıcı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Düz Bağlayıcı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Düz Bağlayıcı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Düz Bağlayıcı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Düz Bağlayıcı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Düz Bağlayıcı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Düz Bağlayıcı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Düz Bağlayıcı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Düz Bağlayıcı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Düz Bağlayıcı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Düz Bağlayıcı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Düz Bağlayıcı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Düz Bağlayıcı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Düz Bağlayıcı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Düz Bağlayıcı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Düz Bağlayıcı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Düz Bağlayıcı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Düz Bağlayıcı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Düz Bağlayıcı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Düz Bağlayıcı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Düz Bağlayıcı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Düz Bağlayıcı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Düz Bağlayıcı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Düz Bağlayıcı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Düz Bağlayıcı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Düz Bağlayıcı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Düz Bağlayıcı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Düz Bağlayıcı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Düz Bağlayıcı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Düz Bağlayıcı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Düz Bağlayıcı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Düz Bağlayıcı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Düz Bağlayıcı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Düz Bağlayıcı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Düz Bağlayıcı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Düz Bağlayıcı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Düz Bağlayıcı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Düz Bağlayıcı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Düz Bağlayıcı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Düz Bağlayıcı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Düz Bağlayıcı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Düz Bağlayıcı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Düz Bağlayıcı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Alt Bilgi Yer Tutucusu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212" name="Tarih Yer Tutucusu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19697E-2130-485F-AD3C-A863ED81542E}" type="datetime1">
              <a:rPr lang="tr-TR" noProof="0" smtClean="0"/>
              <a:t>9.10.2023</a:t>
            </a:fld>
            <a:endParaRPr lang="tr-TR" noProof="0" dirty="0"/>
          </a:p>
        </p:txBody>
      </p:sp>
      <p:sp>
        <p:nvSpPr>
          <p:cNvPr id="214" name="Slayt Numarası Yer Tutucusu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Resim Yazılı İçerik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Düz Bağlayıcı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Düz Bağlayıcı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Düz Bağlayıcı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Düz Bağlayıcı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Düz Bağlayıcı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Düz Bağlayıcı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Düz Bağlayıcı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Düz Bağlayıcı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Düz Bağlayıcı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Düz Bağlayıcı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Düz Bağlayıcı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Düz Bağlayıcı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Düz Bağlayıcı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Düz Bağlayıcı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Düz Bağlayıcı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Düz Bağlayıcı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Düz Bağlayıcı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Düz Bağlayıcı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Düz Bağlayıcı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Düz Bağlayıcı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Düz Bağlayıcı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Düz Bağlayıcı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Düz Bağlayıcı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Düz Bağlayıcı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Düz Bağlayıcı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Düz Bağlayıcı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Düz Bağlayıcı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Düz Bağlayıcı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Düz Bağlayıcı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Düz Bağlayıcı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Düz Bağlayıcı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Düz Bağlayıcı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Düz Bağlayıcı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Düz Bağlayıcı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Düz Bağlayıcı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Düz Bağlayıcı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Düz Bağlayıcı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Düz Bağlayıcı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Düz Bağlayıcı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Düz Bağlayıcı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Düz Bağlayıcı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Düz Bağlayıcı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Düz Bağlayıcı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Düz Bağlayıcı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Düz Bağlayıcı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Düz Bağlayıcı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Dikdörtgen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cxnSp>
        <p:nvCxnSpPr>
          <p:cNvPr id="60" name="Düz Bağlayıcı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7177BB19-EAE0-465C-9FE8-0DE141F45AC0}" type="datetime1">
              <a:rPr lang="tr-TR" noProof="0" smtClean="0"/>
              <a:t>9.10.2023</a:t>
            </a:fld>
            <a:endParaRPr lang="tr-TR" noProof="0" dirty="0"/>
          </a:p>
        </p:txBody>
      </p:sp>
      <p:sp>
        <p:nvSpPr>
          <p:cNvPr id="8" name="Slayt Numarası Yer Tutucusu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Resim Yazılı Resi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Düz Bağlayıcı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Düz Bağlayıcı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Düz Bağlayıcı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Düz Bağlayıcı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Düz Bağlayıcı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Düz Bağlayıcı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Düz Bağlayıcı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Düz Bağlayıcı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Düz Bağlayıcı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Düz Bağlayıcı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Düz Bağlayıcı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Düz Bağlayıcı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Düz Bağlayıcı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Düz Bağlayıcı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Düz Bağlayıcı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Düz Bağlayıcı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Düz Bağlayıcı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Düz Bağlayıcı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Düz Bağlayıcı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Düz Bağlayıcı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Düz Bağlayıcı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Düz Bağlayıcı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Düz Bağlayıcı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Düz Bağlayıcı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Düz Bağlayıcı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Düz Bağlayıcı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Düz Bağlayıcı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Düz Bağlayıcı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Düz Bağlayıcı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Düz Bağlayıcı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Düz Bağlayıcı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Düz Bağlayıcı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Düz Bağlayıcı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Düz Bağlayıcı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Düz Bağlayıcı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Düz Bağlayıcı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Düz Bağlayıcı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Düz Bağlayıcı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Düz Bağlayıcı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Düz Bağlayıcı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Düz Bağlayıcı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Düz Bağlayıcı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Düz Bağlayıcı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Düz Bağlayıcı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Düz Bağlayıcı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Düz Bağlayıcı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Dikdörtgen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cxnSp>
        <p:nvCxnSpPr>
          <p:cNvPr id="59" name="Düz Bağlayıcı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Resim Yer Tutucusu 2" descr="Resim eklemek için boş yer tutucu. Yer tutucuya tıklayın ve eklemek istediğiniz resmi seçin."/>
          <p:cNvSpPr>
            <a:spLocks noGrp="1"/>
          </p:cNvSpPr>
          <p:nvPr>
            <p:ph type="pic" idx="1"/>
          </p:nvPr>
        </p:nvSpPr>
        <p:spPr>
          <a:xfrm>
            <a:off x="-13663" y="-2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Düz Bağlayıcı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Düz Bağlayıcı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Düz Bağlayıcı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Düz Bağlayıcı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Düz Bağlayıcı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Düz Bağlayıcı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Düz Bağlayıcı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Düz Bağlayıcı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Düz Bağlayıcı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Düz Bağlayıcı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Düz Bağlayıcı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Düz Bağlayıcı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Düz Bağlayıcı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Düz Bağlayıcı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Düz Bağlayıcı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Düz Bağlayıcı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Düz Bağlayıcı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Düz Bağlayıcı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Düz Bağlayıcı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Düz Bağlayıcı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Düz Bağlayıcı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Düz Bağlayıcı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Düz Bağlayıcı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Düz Bağlayıcı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Düz Bağlayıcı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Düz Bağlayıcı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Düz Bağlayıcı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Düz Bağlayıcı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Düz Bağlayıcı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Düz Bağlayıcı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Düz Bağlayıcı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Düz Bağlayıcı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Düz Bağlayıcı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Düz Bağlayıcı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Düz Bağlayıcı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Düz Bağlayıcı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Düz Bağlayıcı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Düz Bağlayıcı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Düz Bağlayıcı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Düz Bağlayıcı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Düz Bağlayıcı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Düz Bağlayıcı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Düz Bağlayıcı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Düz Bağlayıcı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Düz Bağlayıcı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Düz Bağlayıcı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tr-TR" noProof="0" dirty="0"/>
              <a:t>Asıl başlık stilini düzenlemek için tıklayın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cxnSp>
        <p:nvCxnSpPr>
          <p:cNvPr id="148" name="Düz Bağlayıcı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Alt Bilgi Yer Tutucusu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E8AC57A4-246E-4485-A6C7-BD50DA509122}" type="datetime1">
              <a:rPr lang="tr-TR" noProof="0" smtClean="0"/>
              <a:t>9.10.2023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algn="ctr" rtl="0"/>
            <a:r>
              <a:rPr lang="tr-TR" dirty="0" err="1"/>
              <a:t>Vending</a:t>
            </a:r>
            <a:r>
              <a:rPr lang="tr-TR" dirty="0"/>
              <a:t> Machine Web </a:t>
            </a:r>
            <a:r>
              <a:rPr lang="tr-TR" dirty="0" err="1"/>
              <a:t>App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tr-TR" dirty="0"/>
              <a:t>Demet EROL</a:t>
            </a:r>
          </a:p>
          <a:p>
            <a:pPr rtl="0"/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 rtl="0"/>
            <a:r>
              <a:rPr lang="tr-TR" dirty="0" err="1"/>
              <a:t>Vending</a:t>
            </a:r>
            <a:r>
              <a:rPr lang="tr-TR" dirty="0"/>
              <a:t> Machine Web Uygulamasında Kullanılanlar</a:t>
            </a:r>
          </a:p>
        </p:txBody>
      </p:sp>
      <p:sp>
        <p:nvSpPr>
          <p:cNvPr id="7" name="İçerik Yer Tutucusu 6">
            <a:extLst>
              <a:ext uri="{FF2B5EF4-FFF2-40B4-BE49-F238E27FC236}">
                <a16:creationId xmlns:a16="http://schemas.microsoft.com/office/drawing/2014/main" id="{908C28D8-70C6-BD36-5392-C87E26639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React</a:t>
            </a:r>
            <a:endParaRPr lang="tr-TR" dirty="0"/>
          </a:p>
          <a:p>
            <a:r>
              <a:rPr lang="tr-TR" dirty="0" err="1"/>
              <a:t>Hooks</a:t>
            </a:r>
            <a:endParaRPr lang="tr-TR" dirty="0"/>
          </a:p>
          <a:p>
            <a:r>
              <a:rPr lang="tr-TR" dirty="0"/>
              <a:t>Vite.js</a:t>
            </a:r>
          </a:p>
          <a:p>
            <a:r>
              <a:rPr lang="tr-TR" dirty="0"/>
              <a:t>Spring </a:t>
            </a:r>
            <a:r>
              <a:rPr lang="tr-TR" dirty="0" err="1"/>
              <a:t>Boot</a:t>
            </a:r>
            <a:endParaRPr lang="tr-TR" dirty="0"/>
          </a:p>
          <a:p>
            <a:r>
              <a:rPr lang="tr-TR" dirty="0"/>
              <a:t>Spring Data</a:t>
            </a:r>
          </a:p>
          <a:p>
            <a:r>
              <a:rPr lang="tr-TR" dirty="0"/>
              <a:t>…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dirty="0" err="1"/>
              <a:t>Veritabanı</a:t>
            </a:r>
            <a:endParaRPr lang="tr-TR" dirty="0"/>
          </a:p>
        </p:txBody>
      </p:sp>
      <p:sp>
        <p:nvSpPr>
          <p:cNvPr id="7" name="İçerik Yer Tutucusu 6">
            <a:extLst>
              <a:ext uri="{FF2B5EF4-FFF2-40B4-BE49-F238E27FC236}">
                <a16:creationId xmlns:a16="http://schemas.microsoft.com/office/drawing/2014/main" id="{908C28D8-70C6-BD36-5392-C87E26639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Veri tabanı olarak </a:t>
            </a:r>
            <a:r>
              <a:rPr lang="tr-TR" dirty="0" err="1"/>
              <a:t>Spring’in</a:t>
            </a:r>
            <a:r>
              <a:rPr lang="tr-TR" dirty="0"/>
              <a:t> gömülü bir </a:t>
            </a:r>
            <a:r>
              <a:rPr lang="tr-TR" dirty="0" err="1"/>
              <a:t>veritabanı</a:t>
            </a:r>
            <a:r>
              <a:rPr lang="tr-TR" dirty="0"/>
              <a:t> kullanıldı. </a:t>
            </a:r>
          </a:p>
          <a:p>
            <a:r>
              <a:rPr lang="tr-TR" dirty="0"/>
              <a:t>Giriş bilgileri aşağıdaki gibidir.</a:t>
            </a:r>
          </a:p>
          <a:p>
            <a:pPr marL="0" indent="0">
              <a:buNone/>
            </a:pPr>
            <a:endParaRPr lang="tr-TR" dirty="0"/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7DB8C63D-4C5D-9E7D-8976-B6BBD31F7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8513" y="3003983"/>
            <a:ext cx="9854973" cy="255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964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dirty="0" err="1"/>
              <a:t>Veritabanı</a:t>
            </a:r>
            <a:r>
              <a:rPr lang="tr-TR" dirty="0"/>
              <a:t> Bağlantısı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04FDDF5A-624B-FB48-7949-356A293635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952"/>
          <a:stretch/>
        </p:blipFill>
        <p:spPr>
          <a:xfrm>
            <a:off x="2013527" y="1646238"/>
            <a:ext cx="8164946" cy="4321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221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295400" y="495607"/>
            <a:ext cx="9601200" cy="1142385"/>
          </a:xfrm>
        </p:spPr>
        <p:txBody>
          <a:bodyPr rtlCol="0"/>
          <a:lstStyle/>
          <a:p>
            <a:pPr rtl="0"/>
            <a:r>
              <a:rPr lang="tr-TR" dirty="0" err="1"/>
              <a:t>Veritabanı</a:t>
            </a:r>
            <a:r>
              <a:rPr lang="tr-TR" dirty="0"/>
              <a:t> Örneği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B247E9A-55B0-F73A-5A2A-A28C1EDF7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62" y="1870653"/>
            <a:ext cx="1088707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501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Resim 12">
            <a:extLst>
              <a:ext uri="{FF2B5EF4-FFF2-40B4-BE49-F238E27FC236}">
                <a16:creationId xmlns:a16="http://schemas.microsoft.com/office/drawing/2014/main" id="{784A88AA-A298-FE50-E183-BC5216E80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127" y="692971"/>
            <a:ext cx="3478663" cy="5231909"/>
          </a:xfrm>
          <a:prstGeom prst="rect">
            <a:avLst/>
          </a:prstGeom>
        </p:spPr>
      </p:pic>
      <p:sp>
        <p:nvSpPr>
          <p:cNvPr id="15" name="Başlık 1">
            <a:extLst>
              <a:ext uri="{FF2B5EF4-FFF2-40B4-BE49-F238E27FC236}">
                <a16:creationId xmlns:a16="http://schemas.microsoft.com/office/drawing/2014/main" id="{DB3D3EF7-CC53-8DE3-A7F2-BACCAE15579D}"/>
              </a:ext>
            </a:extLst>
          </p:cNvPr>
          <p:cNvSpPr txBox="1">
            <a:spLocks/>
          </p:cNvSpPr>
          <p:nvPr/>
        </p:nvSpPr>
        <p:spPr>
          <a:xfrm>
            <a:off x="1295400" y="495607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dirty="0"/>
              <a:t>Uygulama Arayüzü</a:t>
            </a:r>
          </a:p>
        </p:txBody>
      </p:sp>
      <p:sp>
        <p:nvSpPr>
          <p:cNvPr id="16" name="İçerik Yer Tutucusu 6">
            <a:extLst>
              <a:ext uri="{FF2B5EF4-FFF2-40B4-BE49-F238E27FC236}">
                <a16:creationId xmlns:a16="http://schemas.microsoft.com/office/drawing/2014/main" id="{48BC56AE-8CFF-CC0A-5ED2-535935BBA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37" y="1876436"/>
            <a:ext cx="9601200" cy="3809999"/>
          </a:xfrm>
        </p:spPr>
        <p:txBody>
          <a:bodyPr>
            <a:normAutofit lnSpcReduction="10000"/>
          </a:bodyPr>
          <a:lstStyle/>
          <a:p>
            <a:r>
              <a:rPr lang="tr-TR" dirty="0"/>
              <a:t>Bakiye bilgisinin ekrana getirilmesi</a:t>
            </a:r>
          </a:p>
          <a:p>
            <a:r>
              <a:rPr lang="tr-TR" dirty="0"/>
              <a:t>Bakiyeyi 1, 5, 10, 20’lik para birimleri ile arttırabilme</a:t>
            </a:r>
          </a:p>
          <a:p>
            <a:r>
              <a:rPr lang="tr-TR" dirty="0"/>
              <a:t>Bakiye iade alabilme</a:t>
            </a:r>
          </a:p>
          <a:p>
            <a:r>
              <a:rPr lang="tr-TR" dirty="0"/>
              <a:t>Veri tabanından ürünleri arayüze getirme</a:t>
            </a:r>
          </a:p>
          <a:p>
            <a:r>
              <a:rPr lang="tr-TR" dirty="0"/>
              <a:t>Ürün seçimi</a:t>
            </a:r>
          </a:p>
          <a:p>
            <a:r>
              <a:rPr lang="tr-TR" dirty="0"/>
              <a:t>Seçim sırasında bakiye yeterlilik kontrolü</a:t>
            </a:r>
          </a:p>
          <a:p>
            <a:r>
              <a:rPr lang="tr-TR" dirty="0"/>
              <a:t>Stok kontrolü</a:t>
            </a:r>
          </a:p>
          <a:p>
            <a:r>
              <a:rPr lang="tr-TR" dirty="0"/>
              <a:t>İşlemler sırasında kullanıcıya bildirim verme.</a:t>
            </a:r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7601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kran Kaydı 3">
            <a:hlinkClick r:id="" action="ppaction://media"/>
            <a:extLst>
              <a:ext uri="{FF2B5EF4-FFF2-40B4-BE49-F238E27FC236}">
                <a16:creationId xmlns:a16="http://schemas.microsoft.com/office/drawing/2014/main" id="{2F142B5D-8D19-741A-8CFF-99C97A193BBF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97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7730" y="769773"/>
            <a:ext cx="10916540" cy="5904822"/>
          </a:xfrm>
        </p:spPr>
      </p:pic>
      <p:sp>
        <p:nvSpPr>
          <p:cNvPr id="7" name="Başlık 1">
            <a:extLst>
              <a:ext uri="{FF2B5EF4-FFF2-40B4-BE49-F238E27FC236}">
                <a16:creationId xmlns:a16="http://schemas.microsoft.com/office/drawing/2014/main" id="{4920C3F9-A313-E7DD-F018-721A50BD7124}"/>
              </a:ext>
            </a:extLst>
          </p:cNvPr>
          <p:cNvSpPr txBox="1">
            <a:spLocks/>
          </p:cNvSpPr>
          <p:nvPr/>
        </p:nvSpPr>
        <p:spPr>
          <a:xfrm>
            <a:off x="482600" y="0"/>
            <a:ext cx="9601200" cy="7697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dirty="0"/>
              <a:t>Uygulama Örnek Video Kaydı</a:t>
            </a:r>
          </a:p>
        </p:txBody>
      </p:sp>
    </p:spTree>
    <p:extLst>
      <p:ext uri="{BB962C8B-B14F-4D97-AF65-F5344CB8AC3E}">
        <p14:creationId xmlns:p14="http://schemas.microsoft.com/office/powerpoint/2010/main" val="6296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klava Desenli Çizgiler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49_TF03031015" id="{390893EB-C702-46A2-9E45-ED477A230356}" vid="{6C0DB551-3927-4012-93A8-67A0B0842775}"/>
    </a:ext>
  </a:extLst>
</a:theme>
</file>

<file path=ppt/theme/theme2.xml><?xml version="1.0" encoding="utf-8"?>
<a:theme xmlns:a="http://schemas.openxmlformats.org/drawingml/2006/main" name="Ofis Teması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eması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İş baklava desenli çizgiler sunusu (geniş ekran)</Template>
  <TotalTime>41</TotalTime>
  <Words>91</Words>
  <Application>Microsoft Office PowerPoint</Application>
  <PresentationFormat>Geniş ekran</PresentationFormat>
  <Paragraphs>30</Paragraphs>
  <Slides>7</Slides>
  <Notes>6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1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9" baseType="lpstr">
      <vt:lpstr>Arial</vt:lpstr>
      <vt:lpstr>Baklava Desenli Çizgiler 16x9</vt:lpstr>
      <vt:lpstr>Vending Machine Web App</vt:lpstr>
      <vt:lpstr>Vending Machine Web Uygulamasında Kullanılanlar</vt:lpstr>
      <vt:lpstr>Veritabanı</vt:lpstr>
      <vt:lpstr>Veritabanı Bağlantısı</vt:lpstr>
      <vt:lpstr>Veritabanı Örneği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Vending Machine Web App</dc:title>
  <dc:creator>Demet Erol</dc:creator>
  <cp:lastModifiedBy>Demet Erol</cp:lastModifiedBy>
  <cp:revision>3</cp:revision>
  <dcterms:created xsi:type="dcterms:W3CDTF">2023-10-09T18:31:58Z</dcterms:created>
  <dcterms:modified xsi:type="dcterms:W3CDTF">2023-10-09T19:21:43Z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